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71" r:id="rId3"/>
    <p:sldId id="257" r:id="rId4"/>
    <p:sldId id="264" r:id="rId5"/>
    <p:sldId id="263" r:id="rId6"/>
    <p:sldId id="258" r:id="rId7"/>
    <p:sldId id="259" r:id="rId8"/>
    <p:sldId id="260" r:id="rId9"/>
    <p:sldId id="261" r:id="rId10"/>
    <p:sldId id="262" r:id="rId11"/>
    <p:sldId id="265" r:id="rId12"/>
    <p:sldId id="266" r:id="rId13"/>
    <p:sldId id="270" r:id="rId14"/>
    <p:sldId id="267" r:id="rId15"/>
    <p:sldId id="269" r:id="rId16"/>
    <p:sldId id="268" r:id="rId17"/>
    <p:sldId id="272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21"/>
    <p:restoredTop sz="94622"/>
  </p:normalViewPr>
  <p:slideViewPr>
    <p:cSldViewPr snapToGrid="0" snapToObjects="1">
      <p:cViewPr varScale="1">
        <p:scale>
          <a:sx n="156" d="100"/>
          <a:sy n="156" d="100"/>
        </p:scale>
        <p:origin x="42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ED9F73-CA65-C447-8FEC-E4EA940D5EF2}" type="datetimeFigureOut">
              <a:rPr lang="en-US" smtClean="0"/>
              <a:t>11/27/2017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D0D13D-00B8-734A-B953-1A6BF45AF8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2532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D0D13D-00B8-734A-B953-1A6BF45AF8F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8346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D0D13D-00B8-734A-B953-1A6BF45AF8F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5427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D0D13D-00B8-734A-B953-1A6BF45AF8F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1259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28508-F7E3-6B4F-87EE-A477B91C1966}" type="datetimeFigureOut">
              <a:rPr lang="en-US" smtClean="0"/>
              <a:t>11/27/2017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68931-0A2F-A74D-86CF-854106A86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0672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28508-F7E3-6B4F-87EE-A477B91C1966}" type="datetimeFigureOut">
              <a:rPr lang="en-US" smtClean="0"/>
              <a:t>11/27/2017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68931-0A2F-A74D-86CF-854106A86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6630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28508-F7E3-6B4F-87EE-A477B91C1966}" type="datetimeFigureOut">
              <a:rPr lang="en-US" smtClean="0"/>
              <a:t>11/27/2017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68931-0A2F-A74D-86CF-854106A86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3416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28508-F7E3-6B4F-87EE-A477B91C1966}" type="datetimeFigureOut">
              <a:rPr lang="en-US" smtClean="0"/>
              <a:t>11/27/2017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68931-0A2F-A74D-86CF-854106A86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8228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28508-F7E3-6B4F-87EE-A477B91C1966}" type="datetimeFigureOut">
              <a:rPr lang="en-US" smtClean="0"/>
              <a:t>11/27/2017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68931-0A2F-A74D-86CF-854106A86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1506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28508-F7E3-6B4F-87EE-A477B91C1966}" type="datetimeFigureOut">
              <a:rPr lang="en-US" smtClean="0"/>
              <a:t>11/27/2017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68931-0A2F-A74D-86CF-854106A86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7275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28508-F7E3-6B4F-87EE-A477B91C1966}" type="datetimeFigureOut">
              <a:rPr lang="en-US" smtClean="0"/>
              <a:t>11/27/2017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68931-0A2F-A74D-86CF-854106A86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7796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28508-F7E3-6B4F-87EE-A477B91C1966}" type="datetimeFigureOut">
              <a:rPr lang="en-US" smtClean="0"/>
              <a:t>11/27/2017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68931-0A2F-A74D-86CF-854106A86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0037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28508-F7E3-6B4F-87EE-A477B91C1966}" type="datetimeFigureOut">
              <a:rPr lang="en-US" smtClean="0"/>
              <a:t>11/27/2017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68931-0A2F-A74D-86CF-854106A86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35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28508-F7E3-6B4F-87EE-A477B91C1966}" type="datetimeFigureOut">
              <a:rPr lang="en-US" smtClean="0"/>
              <a:t>11/27/2017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68931-0A2F-A74D-86CF-854106A86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7926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28508-F7E3-6B4F-87EE-A477B91C1966}" type="datetimeFigureOut">
              <a:rPr lang="en-US" smtClean="0"/>
              <a:t>11/27/2017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68931-0A2F-A74D-86CF-854106A86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7827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228508-F7E3-6B4F-87EE-A477B91C1966}" type="datetimeFigureOut">
              <a:rPr lang="en-US" smtClean="0"/>
              <a:t>11/27/2017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B68931-0A2F-A74D-86CF-854106A86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296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33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36.png"/><Relationship Id="rId4" Type="http://schemas.openxmlformats.org/officeDocument/2006/relationships/image" Target="../media/image2.png"/><Relationship Id="rId9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" Type="http://schemas.openxmlformats.org/officeDocument/2006/relationships/image" Target="../media/image26.png"/><Relationship Id="rId16" Type="http://schemas.openxmlformats.org/officeDocument/2006/relationships/image" Target="../media/image14.png"/><Relationship Id="rId20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19" Type="http://schemas.openxmlformats.org/officeDocument/2006/relationships/image" Target="../media/image17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0.png"/><Relationship Id="rId18" Type="http://schemas.openxmlformats.org/officeDocument/2006/relationships/image" Target="../media/image15.png"/><Relationship Id="rId3" Type="http://schemas.openxmlformats.org/officeDocument/2006/relationships/image" Target="../media/image26.png"/><Relationship Id="rId21" Type="http://schemas.openxmlformats.org/officeDocument/2006/relationships/image" Target="../media/image18.png"/><Relationship Id="rId7" Type="http://schemas.openxmlformats.org/officeDocument/2006/relationships/image" Target="../media/image4.png"/><Relationship Id="rId12" Type="http://schemas.openxmlformats.org/officeDocument/2006/relationships/image" Target="../media/image9.png"/><Relationship Id="rId17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3.png"/><Relationship Id="rId20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8.png"/><Relationship Id="rId5" Type="http://schemas.openxmlformats.org/officeDocument/2006/relationships/image" Target="../media/image2.png"/><Relationship Id="rId15" Type="http://schemas.openxmlformats.org/officeDocument/2006/relationships/image" Target="../media/image12.png"/><Relationship Id="rId23" Type="http://schemas.openxmlformats.org/officeDocument/2006/relationships/image" Target="../media/image19.png"/><Relationship Id="rId10" Type="http://schemas.openxmlformats.org/officeDocument/2006/relationships/image" Target="../media/image7.png"/><Relationship Id="rId19" Type="http://schemas.openxmlformats.org/officeDocument/2006/relationships/image" Target="../media/image16.png"/><Relationship Id="rId4" Type="http://schemas.openxmlformats.org/officeDocument/2006/relationships/image" Target="../media/image1.png"/><Relationship Id="rId9" Type="http://schemas.openxmlformats.org/officeDocument/2006/relationships/image" Target="../media/image6.png"/><Relationship Id="rId14" Type="http://schemas.openxmlformats.org/officeDocument/2006/relationships/image" Target="../media/image11.png"/><Relationship Id="rId22" Type="http://schemas.openxmlformats.org/officeDocument/2006/relationships/image" Target="../media/image2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3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8" name="Picture 2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57200"/>
            <a:ext cx="736600" cy="73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7" name="Picture 2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611" y="457200"/>
            <a:ext cx="736600" cy="73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9222" y="457200"/>
            <a:ext cx="736600" cy="73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5" name="Picture 2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8210" y="457200"/>
            <a:ext cx="736600" cy="73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3595" y="457200"/>
            <a:ext cx="736600" cy="73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3" name="Picture 2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8980" y="457200"/>
            <a:ext cx="736600" cy="73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30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6420" y="457200"/>
            <a:ext cx="736600" cy="73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1" name="Picture 31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9712" y="457200"/>
            <a:ext cx="736600" cy="73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3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7564" y="481263"/>
            <a:ext cx="736600" cy="73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9" name="Picture 33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5416" y="481263"/>
            <a:ext cx="736600" cy="73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34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5437" y="457200"/>
            <a:ext cx="736600" cy="73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7" name="Picture 35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73200"/>
            <a:ext cx="736600" cy="73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39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611" y="1473200"/>
            <a:ext cx="736600" cy="73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5" name="Picture 40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9222" y="1512637"/>
            <a:ext cx="736600" cy="73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38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8210" y="1512637"/>
            <a:ext cx="736600" cy="73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41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198" y="1469190"/>
            <a:ext cx="736600" cy="73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26"/>
          <p:cNvSpPr>
            <a:spLocks noChangeArrowheads="1"/>
          </p:cNvSpPr>
          <p:nvPr/>
        </p:nvSpPr>
        <p:spPr bwMode="auto">
          <a:xfrm>
            <a:off x="0" y="122428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032" name="Picture 42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8980" y="1512637"/>
            <a:ext cx="736600" cy="73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43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9709" y="1512637"/>
            <a:ext cx="736600" cy="73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44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9712" y="1562100"/>
            <a:ext cx="736600" cy="73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45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0116" y="1516647"/>
            <a:ext cx="736600" cy="73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6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5416" y="1469190"/>
            <a:ext cx="736600" cy="73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47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8498" y="1469190"/>
            <a:ext cx="736600" cy="73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48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38400"/>
            <a:ext cx="736600" cy="73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" name="Picture 49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611" y="2422358"/>
            <a:ext cx="736600" cy="73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27"/>
          <p:cNvSpPr>
            <a:spLocks noChangeArrowheads="1"/>
          </p:cNvSpPr>
          <p:nvPr/>
        </p:nvSpPr>
        <p:spPr bwMode="auto">
          <a:xfrm>
            <a:off x="-1769984" y="166624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3769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944" y="0"/>
            <a:ext cx="10800111" cy="6858000"/>
          </a:xfrm>
          <a:prstGeom prst="rect">
            <a:avLst/>
          </a:prstGeom>
        </p:spPr>
      </p:pic>
      <p:pic>
        <p:nvPicPr>
          <p:cNvPr id="3" name="Picture 2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19" y="2852529"/>
            <a:ext cx="478183" cy="478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7055" y="1053545"/>
            <a:ext cx="478183" cy="478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6660" y="1460498"/>
            <a:ext cx="478183" cy="478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6659" y="2613437"/>
            <a:ext cx="478183" cy="478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610" y="4205355"/>
            <a:ext cx="487918" cy="487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50568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162" y="547687"/>
            <a:ext cx="11115675" cy="5762625"/>
          </a:xfrm>
          <a:prstGeom prst="rect">
            <a:avLst/>
          </a:prstGeom>
        </p:spPr>
      </p:pic>
      <p:pic>
        <p:nvPicPr>
          <p:cNvPr id="3" name="Picture 2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162" y="3333749"/>
            <a:ext cx="515556" cy="515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5605" y="1685925"/>
            <a:ext cx="515556" cy="515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28472" y="2066925"/>
            <a:ext cx="515556" cy="515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6260" y="3486752"/>
            <a:ext cx="515556" cy="515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2370" y="1447800"/>
            <a:ext cx="515556" cy="515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9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2971" y="4899135"/>
            <a:ext cx="515556" cy="515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44728" y="592028"/>
            <a:ext cx="2331720" cy="31760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78087" y="446032"/>
            <a:ext cx="207645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6026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4615" y="0"/>
            <a:ext cx="48827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2462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1362" y="762000"/>
            <a:ext cx="5629275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2168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8412" y="700087"/>
            <a:ext cx="7115175" cy="5457825"/>
          </a:xfrm>
          <a:prstGeom prst="rect">
            <a:avLst/>
          </a:prstGeom>
        </p:spPr>
      </p:pic>
      <p:pic>
        <p:nvPicPr>
          <p:cNvPr id="3" name="Picture 2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1724" y="3545840"/>
            <a:ext cx="515556" cy="515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2531" y="4175760"/>
            <a:ext cx="515556" cy="515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2531" y="4700523"/>
            <a:ext cx="515556" cy="515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1170" y="4492592"/>
            <a:ext cx="515556" cy="515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45143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2225" y="1104900"/>
            <a:ext cx="7067550" cy="4648200"/>
          </a:xfrm>
          <a:prstGeom prst="rect">
            <a:avLst/>
          </a:prstGeom>
        </p:spPr>
      </p:pic>
      <p:pic>
        <p:nvPicPr>
          <p:cNvPr id="3" name="Picture 2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3644" y="3977036"/>
            <a:ext cx="515556" cy="515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2531" y="4433538"/>
            <a:ext cx="515556" cy="515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2531" y="5096763"/>
            <a:ext cx="515556" cy="515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3375" y="4949094"/>
            <a:ext cx="515556" cy="515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92081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8155" y="0"/>
            <a:ext cx="93756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063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AA2B9EF-7263-4291-9CC8-C1F6E1B835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9480" y="0"/>
            <a:ext cx="7073039" cy="6858000"/>
          </a:xfrm>
          <a:prstGeom prst="rect">
            <a:avLst/>
          </a:prstGeom>
        </p:spPr>
      </p:pic>
      <p:pic>
        <p:nvPicPr>
          <p:cNvPr id="3" name="Picture 24">
            <a:extLst>
              <a:ext uri="{FF2B5EF4-FFF2-40B4-BE49-F238E27FC236}">
                <a16:creationId xmlns:a16="http://schemas.microsoft.com/office/drawing/2014/main" id="{DB7B658F-61EF-445A-A20D-7354D5B6C3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5160" y="1120588"/>
            <a:ext cx="548640" cy="548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5">
            <a:extLst>
              <a:ext uri="{FF2B5EF4-FFF2-40B4-BE49-F238E27FC236}">
                <a16:creationId xmlns:a16="http://schemas.microsoft.com/office/drawing/2014/main" id="{269668D6-685D-4DB2-804C-C2CC57313C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5160" y="2880360"/>
            <a:ext cx="548640" cy="548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6">
            <a:extLst>
              <a:ext uri="{FF2B5EF4-FFF2-40B4-BE49-F238E27FC236}">
                <a16:creationId xmlns:a16="http://schemas.microsoft.com/office/drawing/2014/main" id="{60646D1F-2D34-4A1B-B386-1A0E602601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5160" y="4462631"/>
            <a:ext cx="548640" cy="548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7">
            <a:extLst>
              <a:ext uri="{FF2B5EF4-FFF2-40B4-BE49-F238E27FC236}">
                <a16:creationId xmlns:a16="http://schemas.microsoft.com/office/drawing/2014/main" id="{AD795F7B-6094-447C-A819-37069DD4BB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8980" y="5405718"/>
            <a:ext cx="548640" cy="548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8">
            <a:extLst>
              <a:ext uri="{FF2B5EF4-FFF2-40B4-BE49-F238E27FC236}">
                <a16:creationId xmlns:a16="http://schemas.microsoft.com/office/drawing/2014/main" id="{FD5BE06F-1D05-49F6-BA09-EC818F94EC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7359" y="731520"/>
            <a:ext cx="548640" cy="548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9">
            <a:extLst>
              <a:ext uri="{FF2B5EF4-FFF2-40B4-BE49-F238E27FC236}">
                <a16:creationId xmlns:a16="http://schemas.microsoft.com/office/drawing/2014/main" id="{8B888FE2-F46B-46C0-B7CB-FCA8ACCCD1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7550" y="2178424"/>
            <a:ext cx="548640" cy="548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0">
            <a:extLst>
              <a:ext uri="{FF2B5EF4-FFF2-40B4-BE49-F238E27FC236}">
                <a16:creationId xmlns:a16="http://schemas.microsoft.com/office/drawing/2014/main" id="{76B936F2-4BC5-48DF-9FBA-06737FE3E6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8255" y="3567953"/>
            <a:ext cx="548640" cy="548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1">
            <a:extLst>
              <a:ext uri="{FF2B5EF4-FFF2-40B4-BE49-F238E27FC236}">
                <a16:creationId xmlns:a16="http://schemas.microsoft.com/office/drawing/2014/main" id="{4821C78D-7560-429F-8677-09E101C13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8352" y="330064"/>
            <a:ext cx="548640" cy="548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82395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2943" y="0"/>
            <a:ext cx="6306114" cy="6858000"/>
          </a:xfrm>
          <a:prstGeom prst="rect">
            <a:avLst/>
          </a:prstGeom>
        </p:spPr>
      </p:pic>
      <p:pic>
        <p:nvPicPr>
          <p:cNvPr id="5" name="Picture 2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4900" y="0"/>
            <a:ext cx="736600" cy="73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4900" y="5461000"/>
            <a:ext cx="736600" cy="73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88486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393" y="0"/>
            <a:ext cx="10915214" cy="6858000"/>
          </a:xfrm>
          <a:prstGeom prst="rect">
            <a:avLst/>
          </a:prstGeom>
        </p:spPr>
      </p:pic>
      <p:pic>
        <p:nvPicPr>
          <p:cNvPr id="3" name="Picture 2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8378" y="1217863"/>
            <a:ext cx="512956" cy="512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3036" y="1730819"/>
            <a:ext cx="512956" cy="512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1027" y="3301380"/>
            <a:ext cx="512956" cy="512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4361" y="3859560"/>
            <a:ext cx="512956" cy="512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4589" y="4417740"/>
            <a:ext cx="512956" cy="512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9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0709" y="5810405"/>
            <a:ext cx="512956" cy="512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0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8372" y="1730819"/>
            <a:ext cx="512956" cy="512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1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7771" y="2342376"/>
            <a:ext cx="512956" cy="512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32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0689" y="2678673"/>
            <a:ext cx="512956" cy="512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33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7771" y="3257395"/>
            <a:ext cx="512956" cy="512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34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68891" y="2598854"/>
            <a:ext cx="512956" cy="512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35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1318" y="4083001"/>
            <a:ext cx="546409" cy="546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39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8865" y="4830132"/>
            <a:ext cx="546409" cy="546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0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3047" y="5159501"/>
            <a:ext cx="546409" cy="546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38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0387" y="5159501"/>
            <a:ext cx="546409" cy="546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1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9871" y="5082600"/>
            <a:ext cx="546409" cy="546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2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4280" y="792927"/>
            <a:ext cx="546409" cy="546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3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6796" y="820918"/>
            <a:ext cx="518418" cy="518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98111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393" y="0"/>
            <a:ext cx="10915214" cy="6858000"/>
          </a:xfrm>
          <a:prstGeom prst="rect">
            <a:avLst/>
          </a:prstGeom>
        </p:spPr>
      </p:pic>
      <p:pic>
        <p:nvPicPr>
          <p:cNvPr id="3" name="Picture 2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8378" y="1217863"/>
            <a:ext cx="512956" cy="512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3036" y="1730819"/>
            <a:ext cx="512956" cy="512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1027" y="3301380"/>
            <a:ext cx="512956" cy="512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4361" y="3859560"/>
            <a:ext cx="512956" cy="512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4589" y="4417740"/>
            <a:ext cx="512956" cy="512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9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0709" y="5810405"/>
            <a:ext cx="512956" cy="512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0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8372" y="1730819"/>
            <a:ext cx="512956" cy="512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1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7771" y="2342376"/>
            <a:ext cx="512956" cy="512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32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0689" y="2678673"/>
            <a:ext cx="512956" cy="512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33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7771" y="3257395"/>
            <a:ext cx="512956" cy="512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34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68891" y="2598854"/>
            <a:ext cx="512956" cy="512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35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1318" y="4083001"/>
            <a:ext cx="515556" cy="515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39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8865" y="4830132"/>
            <a:ext cx="515556" cy="515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0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3047" y="5159501"/>
            <a:ext cx="515556" cy="515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38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0387" y="5159501"/>
            <a:ext cx="515556" cy="515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1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9871" y="5082600"/>
            <a:ext cx="515556" cy="515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2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4280" y="792927"/>
            <a:ext cx="515556" cy="515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3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6796" y="820918"/>
            <a:ext cx="518418" cy="518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8697629" y="3819268"/>
            <a:ext cx="1801368" cy="219178"/>
          </a:xfrm>
          <a:prstGeom prst="rect">
            <a:avLst/>
          </a:prstGeom>
        </p:spPr>
      </p:pic>
      <p:pic>
        <p:nvPicPr>
          <p:cNvPr id="22" name="Picture 44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1935" y="3528406"/>
            <a:ext cx="515556" cy="515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97054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gure 9 depicts the UI elements in the Measure View page in Bonnie as described in the text immediately preceding the figure." title="Figure 9: Measure View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3968" y="0"/>
            <a:ext cx="9538032" cy="685800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3" name="TextBox 2"/>
          <p:cNvSpPr txBox="1"/>
          <p:nvPr/>
        </p:nvSpPr>
        <p:spPr>
          <a:xfrm>
            <a:off x="235132" y="352697"/>
            <a:ext cx="222068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is the version of “Figure 10. Measure View” that included Measure History, it is I assume a mocked-up image, as the Measure History branch doesn’t currently include patient dashboard, and the 508 button was moved into the </a:t>
            </a:r>
            <a:r>
              <a:rPr lang="en-US"/>
              <a:t>dashboard itself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48476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6650" y="57150"/>
            <a:ext cx="9918700" cy="6743700"/>
          </a:xfrm>
          <a:prstGeom prst="rect">
            <a:avLst/>
          </a:prstGeom>
        </p:spPr>
      </p:pic>
      <p:pic>
        <p:nvPicPr>
          <p:cNvPr id="3" name="Picture 2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167" y="57150"/>
            <a:ext cx="736600" cy="73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167" y="3824869"/>
            <a:ext cx="736600" cy="73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09868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434" y="0"/>
            <a:ext cx="11137132" cy="6858000"/>
          </a:xfrm>
          <a:prstGeom prst="rect">
            <a:avLst/>
          </a:prstGeom>
        </p:spPr>
      </p:pic>
      <p:pic>
        <p:nvPicPr>
          <p:cNvPr id="3" name="Picture 2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1207" y="994837"/>
            <a:ext cx="446049" cy="446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75" y="1440886"/>
            <a:ext cx="446049" cy="446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310" y="2009598"/>
            <a:ext cx="446049" cy="446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7352" y="1886935"/>
            <a:ext cx="446049" cy="446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834" y="4338443"/>
            <a:ext cx="446049" cy="446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9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8865" y="4338443"/>
            <a:ext cx="446049" cy="446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0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0102" y="4661828"/>
            <a:ext cx="446049" cy="446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1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3" y="4661828"/>
            <a:ext cx="446049" cy="446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32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4180" y="994836"/>
            <a:ext cx="446049" cy="446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33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99641" y="994835"/>
            <a:ext cx="446049" cy="446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34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0685" y="1833558"/>
            <a:ext cx="446049" cy="446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35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86360" y="2249237"/>
            <a:ext cx="470210" cy="470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54709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375" y="149087"/>
            <a:ext cx="10454640" cy="6858000"/>
          </a:xfrm>
          <a:prstGeom prst="rect">
            <a:avLst/>
          </a:prstGeom>
        </p:spPr>
      </p:pic>
      <p:pic>
        <p:nvPicPr>
          <p:cNvPr id="6" name="Picture 2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7322" y="2633869"/>
            <a:ext cx="488122" cy="488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5188" y="3578087"/>
            <a:ext cx="488122" cy="488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3752" y="3867426"/>
            <a:ext cx="488122" cy="488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7834" y="4196521"/>
            <a:ext cx="488122" cy="488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743" y="5362712"/>
            <a:ext cx="488122" cy="488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57362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4632" y="0"/>
            <a:ext cx="9782735" cy="6858000"/>
          </a:xfrm>
          <a:prstGeom prst="rect">
            <a:avLst/>
          </a:prstGeom>
        </p:spPr>
      </p:pic>
      <p:pic>
        <p:nvPicPr>
          <p:cNvPr id="4" name="Picture 2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6685" y="576469"/>
            <a:ext cx="477078" cy="477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0240" y="810039"/>
            <a:ext cx="477078" cy="477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6385" y="1128090"/>
            <a:ext cx="477078" cy="477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3171" y="2295939"/>
            <a:ext cx="477078" cy="477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8695" y="2534478"/>
            <a:ext cx="477078" cy="477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9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3171" y="2773017"/>
            <a:ext cx="477078" cy="477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0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4534" y="665922"/>
            <a:ext cx="477078" cy="477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31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4534" y="1113182"/>
            <a:ext cx="477078" cy="477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32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6408" y="-453015"/>
            <a:ext cx="477078" cy="477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33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4260" y="-453015"/>
            <a:ext cx="477078" cy="477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34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4281" y="-477078"/>
            <a:ext cx="477078" cy="477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3505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2459</TotalTime>
  <Words>49</Words>
  <Application>Microsoft Office PowerPoint</Application>
  <PresentationFormat>Widescreen</PresentationFormat>
  <Paragraphs>4</Paragraphs>
  <Slides>17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DeYoung, Lizzie</dc:creator>
  <cp:lastModifiedBy>Tohline, Chris</cp:lastModifiedBy>
  <cp:revision>26</cp:revision>
  <dcterms:created xsi:type="dcterms:W3CDTF">2016-10-17T15:01:25Z</dcterms:created>
  <dcterms:modified xsi:type="dcterms:W3CDTF">2017-11-27T22:42:38Z</dcterms:modified>
</cp:coreProperties>
</file>